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64" r:id="rId14"/>
    <p:sldId id="282" r:id="rId15"/>
    <p:sldId id="287" r:id="rId16"/>
    <p:sldId id="289" r:id="rId17"/>
    <p:sldId id="284" r:id="rId18"/>
    <p:sldId id="283" r:id="rId19"/>
    <p:sldId id="285" r:id="rId20"/>
    <p:sldId id="286" r:id="rId21"/>
    <p:sldId id="293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88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FF54-1678-4E60-BAE6-B07FBB7321C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nv1987@yandex.ru" TargetMode="External"/><Relationship Id="rId2" Type="http://schemas.openxmlformats.org/officeDocument/2006/relationships/hyperlink" Target="mailto:anv@oblcit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651" y="682108"/>
            <a:ext cx="741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rsdo.oblcit.ru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56" y="3019425"/>
            <a:ext cx="714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Знакомство с </a:t>
            </a:r>
            <a:r>
              <a:rPr lang="en-US" sz="4000" dirty="0" smtClean="0"/>
              <a:t>Moodle 3.5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9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0686"/>
            <a:ext cx="9666513" cy="598731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479"/>
            <a:ext cx="9018089" cy="58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4" y="887302"/>
            <a:ext cx="9152164" cy="59706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8972548" cy="6113026"/>
            <a:chOff x="0" y="0"/>
            <a:chExt cx="8972548" cy="6113026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0" y="0"/>
              <a:ext cx="78867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i="1" dirty="0" smtClean="0">
                  <a:solidFill>
                    <a:srgbClr val="FF0000"/>
                  </a:solidFill>
                </a:rPr>
                <a:t>Нулевой раздел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36845" y="1257299"/>
              <a:ext cx="8835703" cy="4855727"/>
              <a:chOff x="136845" y="1257299"/>
              <a:chExt cx="8835703" cy="485572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36845" y="1257299"/>
                <a:ext cx="8835703" cy="4855727"/>
                <a:chOff x="136845" y="1257299"/>
                <a:chExt cx="8835703" cy="4855727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845" y="1257299"/>
                  <a:ext cx="8835703" cy="4855727"/>
                </a:xfrm>
                <a:prstGeom prst="rect">
                  <a:avLst/>
                </a:prstGeom>
              </p:spPr>
            </p:pic>
            <p:cxnSp>
              <p:nvCxnSpPr>
                <p:cNvPr id="8" name="Прямая со стрелкой 7"/>
                <p:cNvCxnSpPr/>
                <p:nvPr/>
              </p:nvCxnSpPr>
              <p:spPr>
                <a:xfrm flipV="1">
                  <a:off x="4438650" y="2000250"/>
                  <a:ext cx="116047" cy="73342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 flipV="1">
                  <a:off x="7353300" y="1990725"/>
                  <a:ext cx="85725" cy="24765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575" y="3082052"/>
                <a:ext cx="1809750" cy="29833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647" y="3084076"/>
                <a:ext cx="1903253" cy="29833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42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Первый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0"/>
            <a:ext cx="9144000" cy="590820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968690" y="895149"/>
            <a:ext cx="1" cy="557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089120" y="3506621"/>
            <a:ext cx="612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Пройти курс сверху вниз, не пропустив ни одного элемента!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1"/>
            <a:ext cx="11387217" cy="52609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8" y="1530626"/>
            <a:ext cx="2047875" cy="342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26"/>
            <a:ext cx="4143375" cy="1247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1301"/>
            <a:ext cx="5133975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2" y="3853069"/>
            <a:ext cx="2809875" cy="428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2" y="4337187"/>
            <a:ext cx="1685925" cy="3714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Соответствие в выполнении заданий и оценки в журнале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871"/>
            <a:ext cx="11126389" cy="158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584537"/>
            <a:ext cx="8686800" cy="20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4522"/>
            <a:ext cx="9143999" cy="596347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Второй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2631" y="2859446"/>
            <a:ext cx="3599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После заполнения карточки и отправки в качестве ответа, </a:t>
            </a:r>
          </a:p>
          <a:p>
            <a:r>
              <a:rPr lang="ru-RU" dirty="0" smtClean="0">
                <a:solidFill>
                  <a:srgbClr val="FF0000"/>
                </a:solidFill>
                <a:effectLst/>
              </a:rPr>
              <a:t>прочитать все ресурсы и выполнить все задания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0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287"/>
            <a:ext cx="9144000" cy="547470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Второй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6876"/>
            <a:ext cx="914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79814" y="1325563"/>
            <a:ext cx="1502229" cy="33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1185862"/>
            <a:ext cx="9144000" cy="540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Согласие на обработку персональных данных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390900"/>
            <a:ext cx="4905375" cy="7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8911128" cy="52087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Согласие на обработку персональных данных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" y="1888435"/>
            <a:ext cx="9037358" cy="33122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3449"/>
            <a:ext cx="9149688" cy="486002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0" y="1169401"/>
            <a:ext cx="8980640" cy="535066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81"/>
            <a:ext cx="9143999" cy="476603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733"/>
            <a:ext cx="9144000" cy="54525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2309"/>
            <a:ext cx="8428382" cy="502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51" y="4830417"/>
            <a:ext cx="2288949" cy="18288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765"/>
            <a:ext cx="9136814" cy="49695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01" y="1504468"/>
            <a:ext cx="7646006" cy="336570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Итоговый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942"/>
            <a:ext cx="9290956" cy="7341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575" y="1571625"/>
            <a:ext cx="6105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етодист ОДО ОблЦИТ </a:t>
            </a:r>
            <a:r>
              <a:rPr lang="ru-RU" dirty="0" smtClean="0"/>
              <a:t>Азарова Наталья Вадимовна</a:t>
            </a:r>
            <a:endParaRPr lang="ru-RU" dirty="0"/>
          </a:p>
          <a:p>
            <a:r>
              <a:rPr lang="en-US" dirty="0" smtClean="0">
                <a:hlinkClick r:id="rId2"/>
              </a:rPr>
              <a:t>a</a:t>
            </a:r>
            <a:r>
              <a:rPr lang="en-US" dirty="0" smtClean="0">
                <a:hlinkClick r:id="rId2"/>
              </a:rPr>
              <a:t>nv</a:t>
            </a:r>
            <a:r>
              <a:rPr lang="en-US" dirty="0" smtClean="0">
                <a:hlinkClick r:id="rId2"/>
              </a:rPr>
              <a:t>@oblcit.ru</a:t>
            </a:r>
            <a:endParaRPr lang="en-US" dirty="0" smtClean="0"/>
          </a:p>
          <a:p>
            <a:r>
              <a:rPr lang="ru-RU" u="sng" dirty="0">
                <a:hlinkClick r:id="rId3"/>
              </a:rPr>
              <a:t>anv1987@yandex.ru</a:t>
            </a:r>
            <a:endParaRPr lang="en-US" dirty="0" smtClean="0"/>
          </a:p>
          <a:p>
            <a:r>
              <a:rPr lang="ru-RU" dirty="0"/>
              <a:t>тел. </a:t>
            </a:r>
            <a:r>
              <a:rPr lang="ru-RU" dirty="0" smtClean="0"/>
              <a:t>349</a:t>
            </a:r>
            <a:r>
              <a:rPr lang="en-US" dirty="0" smtClean="0"/>
              <a:t>-</a:t>
            </a:r>
            <a:r>
              <a:rPr lang="ru-RU" dirty="0" smtClean="0"/>
              <a:t>58</a:t>
            </a:r>
            <a:r>
              <a:rPr lang="en-US" dirty="0" smtClean="0"/>
              <a:t>-</a:t>
            </a:r>
            <a:r>
              <a:rPr lang="ru-RU" dirty="0" smtClean="0"/>
              <a:t>00 </a:t>
            </a:r>
            <a:r>
              <a:rPr lang="ru-RU" dirty="0"/>
              <a:t>доб.134</a:t>
            </a:r>
            <a:endParaRPr lang="en-US" dirty="0"/>
          </a:p>
          <a:p>
            <a:r>
              <a:rPr lang="ru-RU" dirty="0" smtClean="0"/>
              <a:t>сот. </a:t>
            </a:r>
            <a:r>
              <a:rPr lang="ru-RU" dirty="0" smtClean="0"/>
              <a:t>8-</a:t>
            </a:r>
            <a:r>
              <a:rPr lang="en-US" dirty="0" smtClean="0"/>
              <a:t>953</a:t>
            </a:r>
            <a:r>
              <a:rPr lang="ru-RU" dirty="0" smtClean="0"/>
              <a:t>-</a:t>
            </a:r>
            <a:r>
              <a:rPr lang="en-US" dirty="0" smtClean="0"/>
              <a:t>892-29-60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7" y="1371600"/>
            <a:ext cx="8377573" cy="54864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257"/>
            <a:ext cx="8814225" cy="53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72"/>
            <a:ext cx="9144000" cy="55094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33"/>
            <a:ext cx="9143999" cy="617582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4509"/>
            <a:ext cx="9013370" cy="58604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58"/>
            <a:ext cx="9148922" cy="591094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148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Вход в систему</vt:lpstr>
      <vt:lpstr>Презентация PowerPoint</vt:lpstr>
      <vt:lpstr>Презентация PowerPoint</vt:lpstr>
      <vt:lpstr>Элементы навигации</vt:lpstr>
      <vt:lpstr>Презентация PowerPoint</vt:lpstr>
      <vt:lpstr>Элементы навигации</vt:lpstr>
      <vt:lpstr>Элементы навигации</vt:lpstr>
      <vt:lpstr>Элементы навигации</vt:lpstr>
      <vt:lpstr>Элементы навигации</vt:lpstr>
      <vt:lpstr>Нулевой раздел</vt:lpstr>
      <vt:lpstr>Нулевой раздел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Павлюченко Александра Сергеевна</dc:creator>
  <cp:lastModifiedBy>Азарова Наталья Вадимовна</cp:lastModifiedBy>
  <cp:revision>39</cp:revision>
  <dcterms:created xsi:type="dcterms:W3CDTF">2018-08-13T04:47:40Z</dcterms:created>
  <dcterms:modified xsi:type="dcterms:W3CDTF">2018-10-15T07:29:11Z</dcterms:modified>
</cp:coreProperties>
</file>